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oppins Light" panose="00000400000000000000" pitchFamily="2" charset="0"/>
      <p:regular r:id="rId10"/>
      <p:italic r:id="rId11"/>
    </p:embeddedFont>
    <p:embeddedFont>
      <p:font typeface="Poppins Thin" panose="00000300000000000000" pitchFamily="2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13232-0219-4B06-B00A-74176B29808A}" v="9" dt="2023-11-08T07:31:37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microsoft.com/office/2015/10/relationships/revisionInfo" Target="revisionInfo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yansh Sharma" userId="6b6c13019f0fcb52" providerId="LiveId" clId="{10413232-0219-4B06-B00A-74176B29808A}"/>
    <pc:docChg chg="modSld">
      <pc:chgData name="Reeyansh Sharma" userId="6b6c13019f0fcb52" providerId="LiveId" clId="{10413232-0219-4B06-B00A-74176B29808A}" dt="2023-11-08T07:31:37.697" v="8"/>
      <pc:docMkLst>
        <pc:docMk/>
      </pc:docMkLst>
      <pc:sldChg chg="modAnim">
        <pc:chgData name="Reeyansh Sharma" userId="6b6c13019f0fcb52" providerId="LiveId" clId="{10413232-0219-4B06-B00A-74176B29808A}" dt="2023-11-08T07:31:37.697" v="8"/>
        <pc:sldMkLst>
          <pc:docMk/>
          <pc:sldMk cId="3380608862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00DE-170C-2875-6D16-5DF6DE581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2A4B2-6CD2-2D6D-24E5-1CACD0C5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BDFC6-221B-7785-F234-83460444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BA80B-6150-4F51-6B94-A7A2D533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3A81-32AD-E61F-B718-5C91DBB0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2379-D24D-D66A-CFA0-2F3981F0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32562-6405-95E6-99FD-0505D9893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7A755-AF93-BA89-C178-F6EC4100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09276-195F-6C52-742D-9DA4DE2F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2A02F-33B3-4C0C-4381-4CAD6C14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95B52-7C96-2C1A-36AA-B42B67D67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30474-390E-8E7E-14FA-75B2405BD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379D3-E319-D508-E78D-F431AB17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7DDA9-BEB7-1A4F-EF4C-465C0CE8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2419-C814-836E-40EE-C4CA8926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2810-1088-55C0-9E42-8C5205A5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A7769-5338-B8F9-081E-A9BCC1360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BAAF-BD29-ACF3-C0E7-2DC9DBE6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BC19A-77FE-5CD6-75D7-0C4EA687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FE31-A16F-F000-0B5C-39E3FE1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DC71-6257-45BC-9449-D853F67C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AA2B4-B7B2-C9AF-33B2-48413EC84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2F2D-918C-2259-B625-D323EC1E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3C50D-46EC-F35F-F162-E810996E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52089-F193-5354-92DB-985CD816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6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B84F-E0A3-DFC2-5582-1CD07C2B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87E1E-50FD-B2A9-3761-F8E7D0EA4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5F2D0-9B68-C50C-BB46-E869B45E2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20A31-D296-955D-AA50-4A2E9B8B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21257-E0EC-C6CC-12E8-39290356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F9A8-6A65-4A87-2936-9AA8FCA2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5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113E-49CF-AA47-2FCB-81559F5B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ECA72-7828-1EAA-976E-1564260C5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654F0-F8BB-553D-3C5E-C15366C6F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0A520-A836-7B69-1930-CFDE436BF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83EC4-8BF3-0179-E812-C3F540E9F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DAD8D-F0F2-2BB0-AE69-62C9FEE0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259FC-A506-C5AC-0E4F-4528174F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21662-E656-9A2F-40B7-6CCA31AD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93BA-E626-914E-B3C6-9BC11F24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DE53F-AB9B-A4F5-EB1A-140B23D0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AB80-775C-1277-5614-D56C38E1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EE225-2FC5-CDA0-E82E-1BB8C4C6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8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72791-D6F2-333B-6FB5-09FF3271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DACB2-8F69-EAFD-4E9D-4B603FC0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1C9F9-9124-0BDA-E7F0-C0E239A5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9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6515-8D7A-9F08-922D-EA21F42A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1D52-6B96-3339-539D-EB820A3FD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5EB34-5B86-8ACF-5B8C-D917B1ED3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98975-BA7C-E0DA-834D-2107D6BB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AF48A-2F13-E24C-D3E7-C95025F6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D510-548E-3850-A577-50768EFC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73F4-5156-B179-1A2B-4F0FFC37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D61D2-A327-B8F7-AA8F-CBC5B8DF0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3D583-16F3-80C0-2160-D9E86A800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2E0F2-7F27-F626-0875-7CC24E77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2F2C4-9C0E-7ACE-8F84-395316A6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1F86B-60E0-1DB8-65D3-EAD0FA1D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9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11065-F3FC-528A-43A8-C12F2B7F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BAECE-BF0E-64D3-716F-2F59C67B9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FD936-71F3-0535-0CFA-4BA21D0B3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AEF6-2E9C-44B2-B3E7-9B6A445B850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F151F-ED73-2A2B-6B03-7EEDC8D7C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51E7-1EA8-26BE-3172-22174D7B4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36A4-BD28-4168-BBD2-EA5EACA13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tx1"/>
            </a:gs>
            <a:gs pos="100000">
              <a:srgbClr val="00427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ubble Assembles Wide View of the Distant Universe | ESA/Hubble">
            <a:extLst>
              <a:ext uri="{FF2B5EF4-FFF2-40B4-BE49-F238E27FC236}">
                <a16:creationId xmlns:a16="http://schemas.microsoft.com/office/drawing/2014/main" id="{BA032B1B-F3E3-EC28-3CF2-98793CA2B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4" b="1954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BFD66-DF03-4355-A08E-F70B209B4311}"/>
              </a:ext>
            </a:extLst>
          </p:cNvPr>
          <p:cNvSpPr txBox="1"/>
          <p:nvPr/>
        </p:nvSpPr>
        <p:spPr>
          <a:xfrm>
            <a:off x="-299053" y="0"/>
            <a:ext cx="126938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5000"/>
                  </a:prstClr>
                </a:solidFill>
                <a:effectLst/>
                <a:uLnTx/>
                <a:uFillTx/>
                <a:latin typeface="Poppins Thin" panose="00000300000000000000" pitchFamily="2" charset="0"/>
                <a:ea typeface="+mn-ea"/>
                <a:cs typeface="Poppins Thin" panose="00000300000000000000" pitchFamily="2" charset="0"/>
              </a:rPr>
              <a:t>planets</a:t>
            </a:r>
          </a:p>
        </p:txBody>
      </p:sp>
      <p:pic>
        <p:nvPicPr>
          <p:cNvPr id="5" name="Picture 4" descr="A picture containing star, dark, light, outdoor object&#10;&#10;Description automatically generated">
            <a:extLst>
              <a:ext uri="{FF2B5EF4-FFF2-40B4-BE49-F238E27FC236}">
                <a16:creationId xmlns:a16="http://schemas.microsoft.com/office/drawing/2014/main" id="{CDAA8EB0-233B-0985-143B-64D82A360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234" y="2254928"/>
            <a:ext cx="7808393" cy="7481805"/>
          </a:xfrm>
          <a:prstGeom prst="rect">
            <a:avLst/>
          </a:prstGeom>
        </p:spPr>
      </p:pic>
      <p:pic>
        <p:nvPicPr>
          <p:cNvPr id="37" name="Picture 4" descr="Mars PNG Transparent Planet Pictures, Free Download - Free Transparent PNG  Logos">
            <a:extLst>
              <a:ext uri="{FF2B5EF4-FFF2-40B4-BE49-F238E27FC236}">
                <a16:creationId xmlns:a16="http://schemas.microsoft.com/office/drawing/2014/main" id="{F6385F18-12B7-6B25-DA72-54601C9C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016" y="1965368"/>
            <a:ext cx="2149432" cy="2149432"/>
          </a:xfrm>
          <a:prstGeom prst="rect">
            <a:avLst/>
          </a:prstGeom>
          <a:noFill/>
          <a:effectLst>
            <a:glow rad="800100">
              <a:srgbClr val="C23E3E">
                <a:alpha val="23922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7E68002-EE77-848C-F64D-2D0E16EACC53}"/>
              </a:ext>
            </a:extLst>
          </p:cNvPr>
          <p:cNvSpPr/>
          <p:nvPr/>
        </p:nvSpPr>
        <p:spPr>
          <a:xfrm>
            <a:off x="-2922705" y="649357"/>
            <a:ext cx="11236836" cy="11236836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15C2C8-EBC2-CF5E-F298-F0182172AADE}"/>
              </a:ext>
            </a:extLst>
          </p:cNvPr>
          <p:cNvSpPr/>
          <p:nvPr/>
        </p:nvSpPr>
        <p:spPr>
          <a:xfrm>
            <a:off x="-4684367" y="-1112305"/>
            <a:ext cx="14760160" cy="14760160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6B083D-7AE3-A54C-48BB-54E77B757190}"/>
              </a:ext>
            </a:extLst>
          </p:cNvPr>
          <p:cNvSpPr/>
          <p:nvPr/>
        </p:nvSpPr>
        <p:spPr>
          <a:xfrm>
            <a:off x="-6414604" y="-2861592"/>
            <a:ext cx="18258734" cy="18258734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561847-5237-4413-1C33-3AE39D4E9264}"/>
              </a:ext>
            </a:extLst>
          </p:cNvPr>
          <p:cNvGrpSpPr/>
          <p:nvPr/>
        </p:nvGrpSpPr>
        <p:grpSpPr>
          <a:xfrm rot="555000">
            <a:off x="-4741517" y="-1264705"/>
            <a:ext cx="15117969" cy="14760160"/>
            <a:chOff x="-4741517" y="-1264705"/>
            <a:chExt cx="15117969" cy="147601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700B972-AEAB-E310-1942-F83EAB6817A0}"/>
                </a:ext>
              </a:extLst>
            </p:cNvPr>
            <p:cNvSpPr/>
            <p:nvPr/>
          </p:nvSpPr>
          <p:spPr>
            <a:xfrm>
              <a:off x="-4741517" y="-1264705"/>
              <a:ext cx="14760160" cy="1476016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02" name="Picture 6" descr="Venus png images | PNGEgg">
              <a:extLst>
                <a:ext uri="{FF2B5EF4-FFF2-40B4-BE49-F238E27FC236}">
                  <a16:creationId xmlns:a16="http://schemas.microsoft.com/office/drawing/2014/main" id="{6C5C9D81-BD26-BFA6-58F3-FC4069ACEA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5" t="2038" r="22793" b="2174"/>
            <a:stretch/>
          </p:blipFill>
          <p:spPr bwMode="auto">
            <a:xfrm>
              <a:off x="9107258" y="3480203"/>
              <a:ext cx="1269194" cy="1269194"/>
            </a:xfrm>
            <a:prstGeom prst="ellipse">
              <a:avLst/>
            </a:prstGeom>
            <a:noFill/>
            <a:effectLst>
              <a:glow rad="660400">
                <a:schemeClr val="accent2">
                  <a:satMod val="175000"/>
                  <a:alpha val="14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3F8B43-C83A-287D-AB34-271CCFA79409}"/>
              </a:ext>
            </a:extLst>
          </p:cNvPr>
          <p:cNvGrpSpPr/>
          <p:nvPr/>
        </p:nvGrpSpPr>
        <p:grpSpPr>
          <a:xfrm rot="21192969">
            <a:off x="-6490804" y="-3013992"/>
            <a:ext cx="18258734" cy="18258734"/>
            <a:chOff x="-6490804" y="-3013992"/>
            <a:chExt cx="18258734" cy="1825873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2BADF8-1DDA-7366-12F4-B862D1BC39AE}"/>
                </a:ext>
              </a:extLst>
            </p:cNvPr>
            <p:cNvSpPr/>
            <p:nvPr/>
          </p:nvSpPr>
          <p:spPr>
            <a:xfrm>
              <a:off x="-6490804" y="-3013992"/>
              <a:ext cx="18258734" cy="1825873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04" name="Picture 8" descr="Planet Earth Png Image - Key Stage 3 Geography Transparent PNG - 600x613 -  Free Download on NicePNG">
              <a:extLst>
                <a:ext uri="{FF2B5EF4-FFF2-40B4-BE49-F238E27FC236}">
                  <a16:creationId xmlns:a16="http://schemas.microsoft.com/office/drawing/2014/main" id="{232A6DB2-2570-12CD-6A20-B366F1FD7A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9" t="9879" r="16289" b="9879"/>
            <a:stretch/>
          </p:blipFill>
          <p:spPr bwMode="auto">
            <a:xfrm>
              <a:off x="9708095" y="741219"/>
              <a:ext cx="1630400" cy="1630400"/>
            </a:xfrm>
            <a:prstGeom prst="ellipse">
              <a:avLst/>
            </a:prstGeom>
            <a:noFill/>
            <a:effectLst>
              <a:glow rad="584200">
                <a:srgbClr val="004274">
                  <a:alpha val="1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94C65A0-36D0-893E-7EE1-A8559DCBCB6F}"/>
              </a:ext>
            </a:extLst>
          </p:cNvPr>
          <p:cNvGrpSpPr/>
          <p:nvPr/>
        </p:nvGrpSpPr>
        <p:grpSpPr>
          <a:xfrm>
            <a:off x="-2979855" y="496957"/>
            <a:ext cx="11236836" cy="11236836"/>
            <a:chOff x="-2979855" y="496957"/>
            <a:chExt cx="11236836" cy="1123683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6BC750E-8FE6-A3E5-C936-CD1070D7B154}"/>
                </a:ext>
              </a:extLst>
            </p:cNvPr>
            <p:cNvSpPr/>
            <p:nvPr/>
          </p:nvSpPr>
          <p:spPr>
            <a:xfrm>
              <a:off x="-2979855" y="496957"/>
              <a:ext cx="11236836" cy="112368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00" name="Picture 4" descr="Mercury Planet PNG Images &amp; PSDs for Download | PixelSquid - S111850943">
              <a:extLst>
                <a:ext uri="{FF2B5EF4-FFF2-40B4-BE49-F238E27FC236}">
                  <a16:creationId xmlns:a16="http://schemas.microsoft.com/office/drawing/2014/main" id="{FC750968-C850-5AB1-F109-DC08E4C198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3" t="24783" r="24783" b="24783"/>
            <a:stretch/>
          </p:blipFill>
          <p:spPr bwMode="auto">
            <a:xfrm>
              <a:off x="6498412" y="2103536"/>
              <a:ext cx="798690" cy="798690"/>
            </a:xfrm>
            <a:prstGeom prst="ellipse">
              <a:avLst/>
            </a:prstGeom>
            <a:noFill/>
            <a:effectLst>
              <a:glow rad="673100">
                <a:schemeClr val="accent3">
                  <a:satMod val="175000"/>
                  <a:alpha val="2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608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accel="22000" decel="7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accel="22000" decel="76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800000">
                                      <p:cBhvr>
                                        <p:cTn id="19" dur="5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accel="22000" decel="76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1800000">
                                      <p:cBhvr>
                                        <p:cTn id="27" dur="5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accel="22000" decel="76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00000">
                                      <p:cBhvr>
                                        <p:cTn id="35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tx1"/>
            </a:gs>
            <a:gs pos="100000">
              <a:srgbClr val="00427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ubble Assembles Wide View of the Distant Universe | ESA/Hubble">
            <a:extLst>
              <a:ext uri="{FF2B5EF4-FFF2-40B4-BE49-F238E27FC236}">
                <a16:creationId xmlns:a16="http://schemas.microsoft.com/office/drawing/2014/main" id="{E5B54E4C-C885-D849-4A28-0FD8514AB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4" b="1954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9F7033-14CF-9483-B3D4-5426B8F52BC8}"/>
              </a:ext>
            </a:extLst>
          </p:cNvPr>
          <p:cNvSpPr/>
          <p:nvPr/>
        </p:nvSpPr>
        <p:spPr>
          <a:xfrm>
            <a:off x="930275" y="2147239"/>
            <a:ext cx="2438400" cy="3644900"/>
          </a:xfrm>
          <a:prstGeom prst="roundRect">
            <a:avLst>
              <a:gd name="adj" fmla="val 4688"/>
            </a:avLst>
          </a:prstGeom>
          <a:solidFill>
            <a:schemeClr val="bg1">
              <a:alpha val="22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25CB15-24D1-F1F1-B5DB-51FE5B58BF95}"/>
              </a:ext>
            </a:extLst>
          </p:cNvPr>
          <p:cNvSpPr/>
          <p:nvPr/>
        </p:nvSpPr>
        <p:spPr>
          <a:xfrm>
            <a:off x="3561292" y="2147239"/>
            <a:ext cx="2438400" cy="3644900"/>
          </a:xfrm>
          <a:prstGeom prst="roundRect">
            <a:avLst>
              <a:gd name="adj" fmla="val 4688"/>
            </a:avLst>
          </a:prstGeom>
          <a:solidFill>
            <a:schemeClr val="bg1">
              <a:alpha val="22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4B58FB-38F4-3B30-3FB3-07FD9AF3BBAB}"/>
              </a:ext>
            </a:extLst>
          </p:cNvPr>
          <p:cNvSpPr/>
          <p:nvPr/>
        </p:nvSpPr>
        <p:spPr>
          <a:xfrm>
            <a:off x="6192309" y="2147239"/>
            <a:ext cx="2438400" cy="3644900"/>
          </a:xfrm>
          <a:prstGeom prst="roundRect">
            <a:avLst>
              <a:gd name="adj" fmla="val 4688"/>
            </a:avLst>
          </a:prstGeom>
          <a:solidFill>
            <a:schemeClr val="bg1">
              <a:alpha val="22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94A5256-5BE7-E717-5F99-C8CC2FB78036}"/>
              </a:ext>
            </a:extLst>
          </p:cNvPr>
          <p:cNvSpPr/>
          <p:nvPr/>
        </p:nvSpPr>
        <p:spPr>
          <a:xfrm>
            <a:off x="8823325" y="2147239"/>
            <a:ext cx="2438400" cy="3644900"/>
          </a:xfrm>
          <a:prstGeom prst="roundRect">
            <a:avLst>
              <a:gd name="adj" fmla="val 4688"/>
            </a:avLst>
          </a:prstGeom>
          <a:solidFill>
            <a:schemeClr val="bg1">
              <a:alpha val="22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42B1AF-D1C8-C909-40F3-3692AB01A087}"/>
              </a:ext>
            </a:extLst>
          </p:cNvPr>
          <p:cNvSpPr txBox="1"/>
          <p:nvPr/>
        </p:nvSpPr>
        <p:spPr>
          <a:xfrm>
            <a:off x="1159460" y="3742192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Mercury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03004B-482C-61C8-1688-EF6A8B36C3D0}"/>
              </a:ext>
            </a:extLst>
          </p:cNvPr>
          <p:cNvSpPr txBox="1"/>
          <p:nvPr/>
        </p:nvSpPr>
        <p:spPr>
          <a:xfrm>
            <a:off x="3994861" y="3742192"/>
            <a:ext cx="1571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Venus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9BD03-F120-3640-7C6B-D63730BD1468}"/>
              </a:ext>
            </a:extLst>
          </p:cNvPr>
          <p:cNvSpPr txBox="1"/>
          <p:nvPr/>
        </p:nvSpPr>
        <p:spPr>
          <a:xfrm>
            <a:off x="6753316" y="374219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Earth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739381-D88D-D505-CFCB-865829C97677}"/>
              </a:ext>
            </a:extLst>
          </p:cNvPr>
          <p:cNvSpPr txBox="1"/>
          <p:nvPr/>
        </p:nvSpPr>
        <p:spPr>
          <a:xfrm>
            <a:off x="9403569" y="3742192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Mars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410EEF-7A48-8B49-1E06-B16625311F81}"/>
              </a:ext>
            </a:extLst>
          </p:cNvPr>
          <p:cNvSpPr txBox="1"/>
          <p:nvPr/>
        </p:nvSpPr>
        <p:spPr>
          <a:xfrm>
            <a:off x="1191068" y="4433237"/>
            <a:ext cx="191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Lorem ipsum dolor sit amet, consectetuer adipiscing elit. Maecenas porttitor congue massa.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Fusce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 panose="02000000000000000000" pitchFamily="2" charset="0"/>
              <a:ea typeface="+mn-ea"/>
              <a:cs typeface="Poppins Light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90B083-BED7-9AA8-8BD0-76686110315E}"/>
              </a:ext>
            </a:extLst>
          </p:cNvPr>
          <p:cNvSpPr txBox="1"/>
          <p:nvPr/>
        </p:nvSpPr>
        <p:spPr>
          <a:xfrm>
            <a:off x="3822085" y="4433237"/>
            <a:ext cx="191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Lorem ipsum dolor sit amet, consectetuer adipiscing elit. Maecenas porttitor congue massa.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Fusce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 panose="02000000000000000000" pitchFamily="2" charset="0"/>
              <a:ea typeface="+mn-ea"/>
              <a:cs typeface="Poppins Light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E8D839-C491-B96D-E873-0C903C01E62D}"/>
              </a:ext>
            </a:extLst>
          </p:cNvPr>
          <p:cNvSpPr txBox="1"/>
          <p:nvPr/>
        </p:nvSpPr>
        <p:spPr>
          <a:xfrm>
            <a:off x="6453102" y="4433237"/>
            <a:ext cx="191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Lorem ipsum dolor sit amet, consectetuer adipiscing elit. Maecenas porttitor congue massa.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Fusce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 panose="02000000000000000000" pitchFamily="2" charset="0"/>
              <a:ea typeface="+mn-ea"/>
              <a:cs typeface="Poppins Light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06E2D3-C33E-9400-3C77-7882E7F76C42}"/>
              </a:ext>
            </a:extLst>
          </p:cNvPr>
          <p:cNvSpPr txBox="1"/>
          <p:nvPr/>
        </p:nvSpPr>
        <p:spPr>
          <a:xfrm>
            <a:off x="9084118" y="4433237"/>
            <a:ext cx="191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Lorem ipsum dolor sit amet, consectetuer adipiscing elit. Maecenas porttitor congue massa.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Fusce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 panose="02000000000000000000" pitchFamily="2" charset="0"/>
              <a:ea typeface="+mn-ea"/>
              <a:cs typeface="Poppins Light" panose="02000000000000000000" pitchFamily="2" charset="0"/>
            </a:endParaRPr>
          </a:p>
        </p:txBody>
      </p:sp>
      <p:pic>
        <p:nvPicPr>
          <p:cNvPr id="43" name="Picture 42" descr="A picture containing star, dark, light, outdoor object&#10;&#10;Description automatically generated">
            <a:extLst>
              <a:ext uri="{FF2B5EF4-FFF2-40B4-BE49-F238E27FC236}">
                <a16:creationId xmlns:a16="http://schemas.microsoft.com/office/drawing/2014/main" id="{FDE4D9A1-858D-E393-FFE5-5D4EADE02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3891" y="5251450"/>
            <a:ext cx="14500620" cy="13894128"/>
          </a:xfrm>
          <a:prstGeom prst="rect">
            <a:avLst/>
          </a:prstGeom>
        </p:spPr>
      </p:pic>
      <p:pic>
        <p:nvPicPr>
          <p:cNvPr id="3076" name="Picture 4" descr="Mars PNG Transparent Planet Pictures, Free Download - Free Transparent PNG  Logos">
            <a:extLst>
              <a:ext uri="{FF2B5EF4-FFF2-40B4-BE49-F238E27FC236}">
                <a16:creationId xmlns:a16="http://schemas.microsoft.com/office/drawing/2014/main" id="{65242EEB-EA81-CEBC-0504-E4165F55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809" y="1077144"/>
            <a:ext cx="2149432" cy="2149432"/>
          </a:xfrm>
          <a:prstGeom prst="rect">
            <a:avLst/>
          </a:prstGeom>
          <a:noFill/>
          <a:effectLst>
            <a:glow rad="800100">
              <a:srgbClr val="C23E3E">
                <a:alpha val="23922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A400A6-D98D-872E-8AFA-73E8C6C3F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6225" y="978195"/>
            <a:ext cx="7181710" cy="490160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9A426AD-19BB-F076-CDA0-BB60D2EC5B2A}"/>
              </a:ext>
            </a:extLst>
          </p:cNvPr>
          <p:cNvGrpSpPr/>
          <p:nvPr/>
        </p:nvGrpSpPr>
        <p:grpSpPr>
          <a:xfrm rot="555000">
            <a:off x="-10948705" y="-4857556"/>
            <a:ext cx="16178134" cy="15795232"/>
            <a:chOff x="-4741517" y="-1264705"/>
            <a:chExt cx="15117969" cy="1476016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5815EA-BE22-E310-BF5A-09E34B432264}"/>
                </a:ext>
              </a:extLst>
            </p:cNvPr>
            <p:cNvSpPr/>
            <p:nvPr/>
          </p:nvSpPr>
          <p:spPr>
            <a:xfrm>
              <a:off x="-4741517" y="-1264705"/>
              <a:ext cx="14760160" cy="14760160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Picture 6" descr="Venus png images | PNGEgg">
              <a:extLst>
                <a:ext uri="{FF2B5EF4-FFF2-40B4-BE49-F238E27FC236}">
                  <a16:creationId xmlns:a16="http://schemas.microsoft.com/office/drawing/2014/main" id="{E96DCEB3-E9C1-B799-367E-BEA3961D79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5" t="2038" r="22793" b="2174"/>
            <a:stretch/>
          </p:blipFill>
          <p:spPr bwMode="auto">
            <a:xfrm>
              <a:off x="9107258" y="3480203"/>
              <a:ext cx="1269194" cy="1269194"/>
            </a:xfrm>
            <a:prstGeom prst="ellipse">
              <a:avLst/>
            </a:prstGeom>
            <a:noFill/>
            <a:effectLst>
              <a:glow rad="660400">
                <a:schemeClr val="accent2">
                  <a:satMod val="175000"/>
                  <a:alpha val="14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0C0336-5908-121D-FFD4-E01A84590BD7}"/>
              </a:ext>
            </a:extLst>
          </p:cNvPr>
          <p:cNvGrpSpPr/>
          <p:nvPr/>
        </p:nvGrpSpPr>
        <p:grpSpPr>
          <a:xfrm rot="21192969">
            <a:off x="-12786037" y="-2402880"/>
            <a:ext cx="22446050" cy="22446050"/>
            <a:chOff x="-6490804" y="-3013992"/>
            <a:chExt cx="18258734" cy="1825873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85D7712-5B01-3AF1-FE71-7FF4FA0E740E}"/>
                </a:ext>
              </a:extLst>
            </p:cNvPr>
            <p:cNvSpPr/>
            <p:nvPr/>
          </p:nvSpPr>
          <p:spPr>
            <a:xfrm>
              <a:off x="-6490804" y="-3013992"/>
              <a:ext cx="18258734" cy="1825873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8" descr="Planet Earth Png Image - Key Stage 3 Geography Transparent PNG - 600x613 -  Free Download on NicePNG">
              <a:extLst>
                <a:ext uri="{FF2B5EF4-FFF2-40B4-BE49-F238E27FC236}">
                  <a16:creationId xmlns:a16="http://schemas.microsoft.com/office/drawing/2014/main" id="{1FFD3DB2-2653-9D32-597F-F251429A32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9" t="9879" r="16289" b="9879"/>
            <a:stretch/>
          </p:blipFill>
          <p:spPr bwMode="auto">
            <a:xfrm>
              <a:off x="9708095" y="741219"/>
              <a:ext cx="1630400" cy="1630400"/>
            </a:xfrm>
            <a:prstGeom prst="ellipse">
              <a:avLst/>
            </a:prstGeom>
            <a:noFill/>
            <a:effectLst>
              <a:glow rad="584200">
                <a:srgbClr val="004274">
                  <a:alpha val="1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5D8608-6FC5-FD8F-B6BE-A46FA7A4ED8C}"/>
              </a:ext>
            </a:extLst>
          </p:cNvPr>
          <p:cNvGrpSpPr/>
          <p:nvPr/>
        </p:nvGrpSpPr>
        <p:grpSpPr>
          <a:xfrm>
            <a:off x="-9175584" y="-181391"/>
            <a:ext cx="12931798" cy="12931798"/>
            <a:chOff x="-2979855" y="496957"/>
            <a:chExt cx="11236836" cy="1123683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FF9089-8237-19E5-96E1-2E1CE3F6B7F0}"/>
                </a:ext>
              </a:extLst>
            </p:cNvPr>
            <p:cNvSpPr/>
            <p:nvPr/>
          </p:nvSpPr>
          <p:spPr>
            <a:xfrm>
              <a:off x="-2979855" y="496957"/>
              <a:ext cx="11236836" cy="112368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4" descr="Mercury Planet PNG Images &amp; PSDs for Download | PixelSquid - S111850943">
              <a:extLst>
                <a:ext uri="{FF2B5EF4-FFF2-40B4-BE49-F238E27FC236}">
                  <a16:creationId xmlns:a16="http://schemas.microsoft.com/office/drawing/2014/main" id="{F66B258D-7604-C83A-7339-5052A485F2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83" t="24783" r="24783" b="24783"/>
            <a:stretch/>
          </p:blipFill>
          <p:spPr bwMode="auto">
            <a:xfrm>
              <a:off x="6498412" y="2103536"/>
              <a:ext cx="798690" cy="798690"/>
            </a:xfrm>
            <a:prstGeom prst="ellipse">
              <a:avLst/>
            </a:prstGeom>
            <a:noFill/>
            <a:effectLst>
              <a:glow rad="673100">
                <a:schemeClr val="accent3">
                  <a:satMod val="175000"/>
                  <a:alpha val="27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9303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08333E-6 -2.59259E-6 L -2.08333E-6 0.03797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1.48148E-6 L -2.08333E-6 0.03796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0833E-6 -2.59259E-6 L 2.70833E-6 0.03797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70833E-6 1.48148E-6 L 2.70833E-6 0.03796 " pathEditMode="relative" rAng="0" ptsTypes="AA">
                                      <p:cBhvr>
                                        <p:cTn id="32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5E-6 -2.59259E-6 L -2.5E-6 0.03797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5E-6 1.48148E-6 L -2.5E-6 0.03796 " pathEditMode="relative" rAng="0" ptsTypes="AA">
                                      <p:cBhvr>
                                        <p:cTn id="46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6 -2.59259E-6 L 2.08333E-6 0.03797 " pathEditMode="relative" rAng="0" ptsTypes="AA">
                                      <p:cBhvr>
                                        <p:cTn id="55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2.08333E-6 1.48148E-6 L 2.08333E-6 0.03796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Poppins Light</vt:lpstr>
      <vt:lpstr>Poppins Thin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Urrutia</dc:creator>
  <cp:lastModifiedBy>Reeyansh Sharma</cp:lastModifiedBy>
  <cp:revision>3</cp:revision>
  <dcterms:created xsi:type="dcterms:W3CDTF">2022-08-07T09:07:18Z</dcterms:created>
  <dcterms:modified xsi:type="dcterms:W3CDTF">2023-11-08T07:31:39Z</dcterms:modified>
</cp:coreProperties>
</file>